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8C2B-99C4-40B1-BEAE-79B8E3E1A331}" type="datetimeFigureOut">
              <a:rPr lang="zh-CN" altLang="en-US" smtClean="0"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2A86C-7B9B-4F91-A6F9-639DE19BF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8" y="271463"/>
            <a:ext cx="7896225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47813"/>
            <a:ext cx="79248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" y="752475"/>
            <a:ext cx="790575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" y="1109663"/>
            <a:ext cx="78676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442913"/>
            <a:ext cx="8039100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38" y="642938"/>
            <a:ext cx="80105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全屏显示(4:3)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2020-10-28T06:19:10Z</dcterms:created>
  <dcterms:modified xsi:type="dcterms:W3CDTF">2020-10-28T06:22:47Z</dcterms:modified>
</cp:coreProperties>
</file>