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3" d="100"/>
          <a:sy n="23" d="100"/>
        </p:scale>
        <p:origin x="6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9865" y="488950"/>
            <a:ext cx="1200213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1、细胞中每时每刻都进行着许多化学反应的统称。</a:t>
            </a:r>
          </a:p>
          <a:p>
            <a:r>
              <a:rPr lang="zh-CN" altLang="en-US" sz="2800" b="1"/>
              <a:t>2、活化能，酶降低活化能的作用更显著，不改变，不改变</a:t>
            </a:r>
          </a:p>
          <a:p>
            <a:r>
              <a:rPr lang="zh-CN" altLang="en-US" sz="2800" b="1"/>
              <a:t>3、活细胞，催化作用，氨基酸或核糖核苷酸。高效性、专一性、作用条件温和，每一种酶只能催化一种或一类化学反应。</a:t>
            </a:r>
          </a:p>
          <a:p>
            <a:r>
              <a:rPr lang="zh-CN" altLang="en-US" sz="2800" b="1"/>
              <a:t>4、过酸、过碱或高温，肽键。稳定，低温（0~4℃）。</a:t>
            </a:r>
          </a:p>
          <a:p>
            <a:r>
              <a:rPr lang="zh-CN" altLang="en-US" sz="2800" b="1"/>
              <a:t>5、（1）DNA聚合酶:将单个的脱氧核苷酸通过磷酸二酯键连接成链。</a:t>
            </a:r>
          </a:p>
          <a:p>
            <a:r>
              <a:rPr lang="zh-CN" altLang="en-US" sz="2800" b="1"/>
              <a:t>(2)DNA连接酶:将两个DNA片段连接起来。</a:t>
            </a:r>
          </a:p>
          <a:p>
            <a:r>
              <a:rPr lang="zh-CN" altLang="en-US" sz="2800" b="1"/>
              <a:t>(3)RNA聚合酶:将单个的核糖核苷酸连接成链。</a:t>
            </a:r>
          </a:p>
          <a:p>
            <a:r>
              <a:rPr lang="zh-CN" altLang="en-US" sz="2800" b="1"/>
              <a:t>(4)解旋酶:在DNA分子复制过程中打开DNA碱基对中的氢键。</a:t>
            </a:r>
          </a:p>
          <a:p>
            <a:r>
              <a:rPr lang="zh-CN" altLang="en-US" sz="2800" b="1"/>
              <a:t>(5)限制酶:识别特定的核苷酸序列,从固定的切点切开磷酸二酯键。</a:t>
            </a:r>
          </a:p>
          <a:p>
            <a:r>
              <a:rPr lang="zh-CN" altLang="en-US" sz="2800" b="1"/>
              <a:t>(6)蛋白酶:将蛋白质的部分肽键切断,得到不同的肽链或氨基酸。</a:t>
            </a:r>
          </a:p>
          <a:p>
            <a:r>
              <a:rPr lang="zh-CN" altLang="en-US" sz="2800" b="1"/>
              <a:t>(7)纤维素酶、果胶酶:水解纤维素、果胶,破坏植物细胞壁。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44780" y="488950"/>
            <a:ext cx="1162685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6、斐林试剂,碘液,因为碘液无法检测蔗糖是否被分解。</a:t>
            </a:r>
          </a:p>
          <a:p>
            <a:r>
              <a:rPr lang="zh-CN" altLang="en-US" sz="2800" b="1"/>
              <a:t>碘液,斐林试剂,因为用斐林试剂鉴定时需水浴加热,而该实验中需严格控制温度。</a:t>
            </a:r>
          </a:p>
          <a:p>
            <a:r>
              <a:rPr lang="zh-CN" altLang="en-US" sz="2800" b="1"/>
              <a:t>过氧化氢(H2O2)在常温常压时就能分解,加热的条件下分解会加快,从而影响实验结果。</a:t>
            </a:r>
          </a:p>
          <a:p>
            <a:r>
              <a:rPr lang="zh-CN" altLang="en-US" sz="2800" b="1"/>
              <a:t>淀粉在酸性条件下会分解，影响实验结果。</a:t>
            </a:r>
          </a:p>
          <a:p>
            <a:r>
              <a:rPr lang="zh-CN" altLang="en-US" sz="2800" b="1"/>
              <a:t>最适温度(最适PH),酶溶液的pH（温度）调至实验要求的pH（温度）后再让反应物与酶接触。</a:t>
            </a:r>
          </a:p>
          <a:p>
            <a:r>
              <a:rPr lang="zh-CN" altLang="en-US" sz="2800" b="1"/>
              <a:t>7、三磷酸腺苷，腺苷，腺嘌呤和核糖。腺嘌呤、核糖、磷酸，细胞质基质。两个磷酸基团</a:t>
            </a:r>
          </a:p>
          <a:p>
            <a:r>
              <a:rPr lang="zh-CN" altLang="en-US" sz="2800" b="1"/>
              <a:t>8、(1)ATP水解酶、ATP合成酶。(2)呼吸作用；吸作用和光合作用。 (3)各项生命活动</a:t>
            </a:r>
          </a:p>
          <a:p>
            <a:r>
              <a:rPr lang="zh-CN" altLang="en-US" sz="2800" b="1"/>
              <a:t>(4需能部位,细胞质基质、线粒体、叶绿体。 (5)① 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9220" y="114300"/>
            <a:ext cx="11973560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1. (1)温度、催化剂的种类1   2、3、4</a:t>
            </a:r>
            <a:r>
              <a:rPr lang="en-US" altLang="zh-CN" sz="2800" b="1"/>
              <a:t>   </a:t>
            </a:r>
            <a:r>
              <a:rPr lang="zh-CN" altLang="en-US" sz="2800" b="1"/>
              <a:t>(2)加热能提高H2O2的分解速率</a:t>
            </a:r>
          </a:p>
          <a:p>
            <a:r>
              <a:rPr lang="zh-CN" altLang="en-US" sz="2800" b="1"/>
              <a:t>(3)过氧化氢酶比Fe</a:t>
            </a:r>
            <a:r>
              <a:rPr lang="zh-CN" altLang="en-US" sz="2800" b="1" baseline="30000"/>
              <a:t>3+</a:t>
            </a:r>
            <a:r>
              <a:rPr lang="zh-CN" altLang="en-US" sz="2800" b="1"/>
              <a:t>的催化效率高</a:t>
            </a:r>
          </a:p>
          <a:p>
            <a:r>
              <a:rPr lang="zh-CN" altLang="en-US" sz="2800" b="1"/>
              <a:t>(4)酶容易受外界因素的干扰,或肝脏研磨液不新鲜</a:t>
            </a:r>
          </a:p>
          <a:p>
            <a:r>
              <a:rPr lang="zh-CN" altLang="en-US" sz="2800" b="1"/>
              <a:t>2.（1）.高效性; 专一性（特异性）; （2）.先上升后下降 ; 影响;（3）.ATP; A﹣P～P～P; 三磷酸腺苷 </a:t>
            </a:r>
          </a:p>
          <a:p>
            <a:r>
              <a:rPr lang="zh-CN" altLang="en-US" sz="2800" b="1"/>
              <a:t>（4）.肌肉收缩等生命活动; ATP的生成和分解是同时进行的</a:t>
            </a:r>
          </a:p>
          <a:p>
            <a:r>
              <a:rPr lang="zh-CN" altLang="en-US" sz="2800" b="1">
                <a:solidFill>
                  <a:srgbClr val="FF0000"/>
                </a:solidFill>
              </a:rPr>
              <a:t>3.（1）.1.5; 等量pH1.5的缓冲溶液; （2）.A试管的蛋白块体积比B试管小/A试管的蛋白块体积变小（消失）; 多酶片中胃蛋白酶对蛋白质有消化（催化）作用</a:t>
            </a:r>
            <a:r>
              <a:rPr lang="en-US" altLang="zh-CN" sz="2800" b="1">
                <a:solidFill>
                  <a:srgbClr val="FF0000"/>
                </a:solidFill>
              </a:rPr>
              <a:t> </a:t>
            </a:r>
            <a:r>
              <a:rPr lang="zh-CN" altLang="en-US" sz="2800" b="1">
                <a:solidFill>
                  <a:srgbClr val="FF0000"/>
                </a:solidFill>
              </a:rPr>
              <a:t>（3）.整片吞服; 整片吞服使肠溶衣在胃液中不被破坏，确保肠溶衣包裹的酶在肠溶液中发挥作用/如果是嚼碎服用，肠溶衣包裹的酶释放会后在酸性的胃液中失去活性， 无法发挥作用</a:t>
            </a:r>
          </a:p>
          <a:p>
            <a:r>
              <a:rPr lang="zh-CN" altLang="en-US" sz="2800" b="1">
                <a:solidFill>
                  <a:srgbClr val="FF0000"/>
                </a:solidFill>
              </a:rPr>
              <a:t>4.答案：（1）.①④②③⑤; 实验操作中酶和淀粉需要分别在设定的温度条件下预热，而后再混合</a:t>
            </a:r>
          </a:p>
          <a:p>
            <a:r>
              <a:rPr lang="zh-CN" altLang="en-US" sz="2800" b="1">
                <a:solidFill>
                  <a:srgbClr val="FF0000"/>
                </a:solidFill>
              </a:rPr>
              <a:t>（2）.(鸡蛋煮熟后）蛋白碎块; 等量; 8; 不能; 不正确，蛋白质碎块消化后仍有胰蛋白酶; 温度和胰蛋白酶的量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689</Words>
  <Application>Microsoft Office PowerPoint</Application>
  <PresentationFormat>宽屏</PresentationFormat>
  <Paragraphs>27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2021-05-09T07:43:00Z</dcterms:created>
  <dcterms:modified xsi:type="dcterms:W3CDTF">2021-05-10T03:44:40Z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605E2069555F415DB796B2791FB87884</vt:lpwstr>
  </property>
  <property fmtid="{D5CDD505-2E9C-101B-9397-08002B2CF9AE}" pid="3" name="KSOProductBuildVer">
    <vt:lpwstr>2052-11.1.0.10495</vt:lpwstr>
  </property>
</Properties>
</file>